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2E58-1856-C01B-2665-DA04968B2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142BE-F18F-8CC0-59F0-A824D94D9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1444F-F99A-2132-5062-DEB0086B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210BA-96CE-E449-40AA-00C251BD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E0058-FBFD-F2A0-8C36-DEF34D86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38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8A68-312C-51EF-F9A1-0F43F6A6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19BCB-0DF8-7E34-3DB9-0CCCD7A61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146C8-F276-FD4B-8D51-7DB8E3AD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F0C1-8C3E-B8FE-E80D-D8C46A1D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99B90-FF42-779D-F9A4-D8F804E0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80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86020-4068-430A-7D40-9FC0B39A3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66354-5571-3888-399F-D2F13209D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BD666-083D-2CC4-D059-D220D461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38AE0-D33A-8D02-53CA-18A241A7F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D7150-DBFE-0AFC-83CD-50117FCA4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47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930D-F00F-0CD4-36EE-78BD160F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493A-EF4A-178C-7AD2-9633F773F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C3ECE-0E77-2C64-CFED-68C459A9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CC40A-377B-1CE8-A1AF-10E9460D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EB5D2-E819-597B-4B42-17D62779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34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4BE49-9D79-9A0C-5AD2-97BE0874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4A7ED-FFFC-0146-79ED-418CCCE7A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17CC-CD0D-2A4B-F0FB-979B4E3D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0C4F3-633A-61FB-35D8-1BCDBFED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55929-D8D8-17A1-16F9-4841BB5B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3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0728-CD46-6A8C-C689-9145E3E4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06EE0-2F0B-BAB3-3FD8-810B07340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E8D2B-6D03-9D35-C313-A5E365637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68367-6B47-E422-DEA5-C6D2ED3F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6B0EA-F35E-8F63-2C50-E95FD2AB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59B95-4E76-9315-B944-A39134C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3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1387-77CF-14C8-7CB9-6692ADA7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1B784-0CCB-DD40-AA7F-06CFAB2DF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36DB9-BEC3-67BC-3054-9EC7389B0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BD7D1-1C17-3988-626C-6C7B424AA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A6326-893C-1688-9148-221DD3739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BD0E3-9670-D5AF-F8ED-5AAA6EF5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5B5A1-8684-FB48-AB50-47B2CE095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E59E1-FDDD-E39E-D47C-76DC0B9A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01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7C99-07BB-A013-4A5F-5D7EE097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5F0885-E302-56E4-ABAD-6CDDE6DB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8FE61-9918-CD29-AD1C-87FFD432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B1E2E2-50FF-C912-5EF9-88BB3A6A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2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B0805-4A7A-E1F4-BEF6-B4108CE0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2D7E5-D684-87B7-39B1-3ED29AE5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5A02F-2CCE-54ED-8993-E462A83D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3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F126-72C1-6A77-61C4-FC16A900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4506E-720B-0AA5-651A-F1E9B6277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B3BF1-9254-834C-B2CE-AD35564B8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578AA-A1DD-D971-EFA4-D296D7EE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46C7C-2FC1-B261-078B-1F0F74E3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CBD16-C96D-EC5D-EDC4-040D38BC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5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7C4E-8E73-5BDD-9EE5-FA4A8E6B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02018-F604-A71B-9507-F90A5B25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4D0F3-057C-1038-E299-A3C09B677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68285-6639-8012-EEBA-F4E0FACF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CF991-B4FE-4898-6AD3-32FD38BB0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5BC52-3556-7E2C-4539-0DB0F4B3E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50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45BCA0-E120-38EB-667B-FAF769E6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78FF2-30DB-F7DA-DD28-891D914DE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50240-1701-3FB4-5F1B-599F1FBB5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AB844F-609C-4652-85FA-DCB24733C78E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F5685-2E44-C2A8-4D42-929D3AE3B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5009D-A6A5-5C74-7D57-60C8C3686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C89C20-3C62-4CF0-A754-53E45E337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60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TZ">
            <a:hlinkClick r:id="" action="ppaction://media"/>
            <a:extLst>
              <a:ext uri="{FF2B5EF4-FFF2-40B4-BE49-F238E27FC236}">
                <a16:creationId xmlns:a16="http://schemas.microsoft.com/office/drawing/2014/main" id="{0F11075C-F8E8-5552-23DC-2544521FE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82" y="0"/>
            <a:ext cx="8983436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Robyn Fleming</dc:creator>
  <cp:lastModifiedBy>Robyn Fleming</cp:lastModifiedBy>
  <cp:revision>2</cp:revision>
  <dcterms:created xsi:type="dcterms:W3CDTF">2025-07-25T09:37:16Z</dcterms:created>
  <dcterms:modified xsi:type="dcterms:W3CDTF">2025-07-25T09:39:25Z</dcterms:modified>
</cp:coreProperties>
</file>